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6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9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52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4A11-2A91-4A11-AF2E-0D5DCF942CAC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E9737-5AB0-426B-BEF2-764A6BE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2F2117BB-4A49-46DA-B051-9DA251CB5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33DCEE2-9A66-4B97-B61C-8A3EF9EE2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75" y="-680721"/>
            <a:ext cx="2796139" cy="2796139"/>
          </a:xfrm>
          <a:prstGeom prst="rect">
            <a:avLst/>
          </a:prstGeom>
        </p:spPr>
      </p:pic>
      <p:sp>
        <p:nvSpPr>
          <p:cNvPr id="8" name="Oval 7">
            <a:hlinkClick r:id="rId4" action="ppaction://hlinksldjump"/>
            <a:extLst>
              <a:ext uri="{FF2B5EF4-FFF2-40B4-BE49-F238E27FC236}">
                <a16:creationId xmlns:a16="http://schemas.microsoft.com/office/drawing/2014/main" id="{51C59669-633A-4643-9824-167CCEEAD9AE}"/>
              </a:ext>
            </a:extLst>
          </p:cNvPr>
          <p:cNvSpPr/>
          <p:nvPr/>
        </p:nvSpPr>
        <p:spPr>
          <a:xfrm>
            <a:off x="3402530" y="1364515"/>
            <a:ext cx="2338939" cy="2329313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Our Preferred Title Partner</a:t>
            </a:r>
          </a:p>
        </p:txBody>
      </p:sp>
      <p:sp>
        <p:nvSpPr>
          <p:cNvPr id="9" name="Oval 8">
            <a:hlinkClick r:id="rId5" action="ppaction://hlinksldjump"/>
            <a:extLst>
              <a:ext uri="{FF2B5EF4-FFF2-40B4-BE49-F238E27FC236}">
                <a16:creationId xmlns:a16="http://schemas.microsoft.com/office/drawing/2014/main" id="{F6A78DB7-D8A5-46F1-ABFA-05F0D25C0F3D}"/>
              </a:ext>
            </a:extLst>
          </p:cNvPr>
          <p:cNvSpPr/>
          <p:nvPr/>
        </p:nvSpPr>
        <p:spPr>
          <a:xfrm>
            <a:off x="6116185" y="3075272"/>
            <a:ext cx="2411129" cy="2329313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Your Experience</a:t>
            </a:r>
          </a:p>
        </p:txBody>
      </p:sp>
    </p:spTree>
    <p:extLst>
      <p:ext uri="{BB962C8B-B14F-4D97-AF65-F5344CB8AC3E}">
        <p14:creationId xmlns:p14="http://schemas.microsoft.com/office/powerpoint/2010/main" val="406689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2F2117BB-4A49-46DA-B051-9DA251CB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8252" r="20793" b="268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579349D-60FC-46EF-A17C-3BBEEDF16126}"/>
              </a:ext>
            </a:extLst>
          </p:cNvPr>
          <p:cNvGrpSpPr/>
          <p:nvPr/>
        </p:nvGrpSpPr>
        <p:grpSpPr>
          <a:xfrm>
            <a:off x="786330" y="510807"/>
            <a:ext cx="5233470" cy="5394693"/>
            <a:chOff x="786330" y="510807"/>
            <a:chExt cx="5233470" cy="539469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1C59669-633A-4643-9824-167CCEEAD9AE}"/>
                </a:ext>
              </a:extLst>
            </p:cNvPr>
            <p:cNvSpPr/>
            <p:nvPr/>
          </p:nvSpPr>
          <p:spPr>
            <a:xfrm>
              <a:off x="786330" y="510807"/>
              <a:ext cx="5233470" cy="5394693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 w="222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400" dirty="0">
                  <a:latin typeface="Century Gothic" panose="020B0502020202020204" pitchFamily="34" charset="0"/>
                </a:rPr>
                <a:t>CLOSED was Founded to Bring the Title Process Online</a:t>
              </a:r>
            </a:p>
          </p:txBody>
        </p:sp>
        <p:pic>
          <p:nvPicPr>
            <p:cNvPr id="3" name="Picture 2" descr="A person sitting at a desk looking at a computer&#10;&#10;Description automatically generated">
              <a:extLst>
                <a:ext uri="{FF2B5EF4-FFF2-40B4-BE49-F238E27FC236}">
                  <a16:creationId xmlns:a16="http://schemas.microsoft.com/office/drawing/2014/main" id="{124A2935-1FA7-43ED-99BF-22660E29E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293" y="2724150"/>
              <a:ext cx="3209544" cy="213969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503001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next to a body of water&#10;&#10;Description automatically generated">
            <a:extLst>
              <a:ext uri="{FF2B5EF4-FFF2-40B4-BE49-F238E27FC236}">
                <a16:creationId xmlns:a16="http://schemas.microsoft.com/office/drawing/2014/main" id="{2F2117BB-4A49-46DA-B051-9DA251CB56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33155" b="52116"/>
          <a:stretch/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1C59669-633A-4643-9824-167CCEEAD9AE}"/>
              </a:ext>
            </a:extLst>
          </p:cNvPr>
          <p:cNvSpPr/>
          <p:nvPr/>
        </p:nvSpPr>
        <p:spPr>
          <a:xfrm>
            <a:off x="367511" y="465622"/>
            <a:ext cx="5124784" cy="507344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Receive Real-Time Updates Online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From a simple dashboard our title partner provides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A78DB7-D8A5-46F1-ABFA-05F0D25C0F3D}"/>
              </a:ext>
            </a:extLst>
          </p:cNvPr>
          <p:cNvSpPr/>
          <p:nvPr/>
        </p:nvSpPr>
        <p:spPr>
          <a:xfrm>
            <a:off x="6358156" y="162581"/>
            <a:ext cx="2006593" cy="197558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Video chat or message attorneys on demand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731051-2D25-43ED-936B-BE260D8D1AC2}"/>
              </a:ext>
            </a:extLst>
          </p:cNvPr>
          <p:cNvSpPr/>
          <p:nvPr/>
        </p:nvSpPr>
        <p:spPr>
          <a:xfrm>
            <a:off x="6960261" y="2441207"/>
            <a:ext cx="2006593" cy="197558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Attorneys will Review Your Contract for Accuracy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09D8EF-D09B-47AB-ABE8-B3CD2ECAE2DA}"/>
              </a:ext>
            </a:extLst>
          </p:cNvPr>
          <p:cNvSpPr/>
          <p:nvPr/>
        </p:nvSpPr>
        <p:spPr>
          <a:xfrm>
            <a:off x="5741470" y="4551275"/>
            <a:ext cx="2006593" cy="1975585"/>
          </a:xfrm>
          <a:prstGeom prst="ellipse">
            <a:avLst/>
          </a:prstGeom>
          <a:solidFill>
            <a:srgbClr val="00B0F0">
              <a:alpha val="40000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CLOSE </a:t>
            </a:r>
            <a:r>
              <a:rPr lang="en-US" i="1" dirty="0">
                <a:latin typeface="Century Gothic" panose="020B0502020202020204" pitchFamily="34" charset="0"/>
              </a:rPr>
              <a:t>Online</a:t>
            </a:r>
            <a:r>
              <a:rPr lang="en-US" dirty="0">
                <a:latin typeface="Century Gothic" panose="020B0502020202020204" pitchFamily="34" charset="0"/>
              </a:rPr>
              <a:t> From Anywhere in the World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F5FA92-8057-4D55-9387-65A24E8B9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431" t="29860" r="7570" b="14708"/>
          <a:stretch/>
        </p:blipFill>
        <p:spPr>
          <a:xfrm>
            <a:off x="1263907" y="2078871"/>
            <a:ext cx="3331992" cy="1846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4493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48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Keeler</dc:creator>
  <cp:lastModifiedBy>Devan Spinelli</cp:lastModifiedBy>
  <cp:revision>4</cp:revision>
  <dcterms:created xsi:type="dcterms:W3CDTF">2019-05-24T19:11:33Z</dcterms:created>
  <dcterms:modified xsi:type="dcterms:W3CDTF">2019-05-24T20:27:22Z</dcterms:modified>
</cp:coreProperties>
</file>